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01/12/2024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12.01.2024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12.01.2024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12.01.2024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1.02111" TargetMode="External"/><Relationship Id="rId11" Type="http://schemas.openxmlformats.org/officeDocument/2006/relationships/hyperlink" Target="https://beta.dreamstudio.ai/dream" TargetMode="External"/><Relationship Id="rId5" Type="http://schemas.openxmlformats.org/officeDocument/2006/relationships/hyperlink" Target="https://www.midjourney.com/" TargetMode="External"/><Relationship Id="rId10" Type="http://schemas.openxmlformats.org/officeDocument/2006/relationships/hyperlink" Target="https://arxiv.org/abs/2112.10741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often, (convolutional) U-net architectures (skip connections)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0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1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13359</TotalTime>
  <Words>2322</Words>
  <Application>Microsoft Office PowerPoint</Application>
  <PresentationFormat>Widescreen</PresentationFormat>
  <Paragraphs>354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195</cp:revision>
  <dcterms:created xsi:type="dcterms:W3CDTF">2022-07-19T12:00:00Z</dcterms:created>
  <dcterms:modified xsi:type="dcterms:W3CDTF">2024-01-12T08:45:39Z</dcterms:modified>
</cp:coreProperties>
</file>